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9" r:id="rId2"/>
    <p:sldId id="274" r:id="rId3"/>
    <p:sldId id="275" r:id="rId4"/>
    <p:sldId id="281" r:id="rId5"/>
    <p:sldId id="283" r:id="rId6"/>
    <p:sldId id="305" r:id="rId7"/>
    <p:sldId id="291" r:id="rId8"/>
    <p:sldId id="293" r:id="rId9"/>
    <p:sldId id="304" r:id="rId10"/>
    <p:sldId id="297" r:id="rId11"/>
    <p:sldId id="296" r:id="rId12"/>
    <p:sldId id="298" r:id="rId13"/>
    <p:sldId id="286" r:id="rId14"/>
    <p:sldId id="287" r:id="rId15"/>
    <p:sldId id="299" r:id="rId16"/>
    <p:sldId id="300" r:id="rId17"/>
    <p:sldId id="290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317337"/>
            <a:ext cx="28376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1" y="950835"/>
            <a:ext cx="7543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u="sng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u="sng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083973"/>
              </p:ext>
            </p:extLst>
          </p:nvPr>
        </p:nvGraphicFramePr>
        <p:xfrm>
          <a:off x="1219200" y="2003389"/>
          <a:ext cx="7439893" cy="3741702"/>
        </p:xfrm>
        <a:graphic>
          <a:graphicData uri="http://schemas.openxmlformats.org/drawingml/2006/table">
            <a:tbl>
              <a:tblPr firstRow="1" firstCol="1" bandRow="1"/>
              <a:tblGrid>
                <a:gridCol w="6499217">
                  <a:extLst>
                    <a:ext uri="{9D8B030D-6E8A-4147-A177-3AD203B41FA5}">
                      <a16:colId xmlns:a16="http://schemas.microsoft.com/office/drawing/2014/main" xmlns="" val="4583245"/>
                    </a:ext>
                  </a:extLst>
                </a:gridCol>
                <a:gridCol w="940676">
                  <a:extLst>
                    <a:ext uri="{9D8B030D-6E8A-4147-A177-3AD203B41FA5}">
                      <a16:colId xmlns:a16="http://schemas.microsoft.com/office/drawing/2014/main" xmlns="" val="3557626490"/>
                    </a:ext>
                  </a:extLst>
                </a:gridCol>
              </a:tblGrid>
              <a:tr h="6236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2927468"/>
                  </a:ext>
                </a:extLst>
              </a:tr>
              <a:tr h="6236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1576072"/>
                  </a:ext>
                </a:extLst>
              </a:tr>
              <a:tr h="6236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3301260"/>
                  </a:ext>
                </a:extLst>
              </a:tr>
              <a:tr h="6236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4015823"/>
                  </a:ext>
                </a:extLst>
              </a:tr>
              <a:tr h="6236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7372187"/>
                  </a:ext>
                </a:extLst>
              </a:tr>
              <a:tr h="6236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15301" y="40386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15301" y="3429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01653" y="52014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1038746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294326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  <a:endParaRPr lang="en-US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143000"/>
            <a:ext cx="7239000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 </a:t>
            </a:r>
            <a:r>
              <a:rPr lang="it-IT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</a:t>
            </a:r>
            <a:r>
              <a:rPr lang="it-IT" sz="24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Internet: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6096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3000" y="4371833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b,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3594" y="6096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</a:p>
          <a:p>
            <a:pPr marL="30480" marR="30480" lvl="0" algn="just"/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0436" y="539945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20436" y="1371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338513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9906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821597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1828800"/>
            <a:ext cx="74398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4600" y="990600"/>
            <a:ext cx="45858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438400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9, 10: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INTERNET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Em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676701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5074" y="605114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Internet:</a:t>
            </a:r>
            <a:endParaRPr lang="en-US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3229927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</a:t>
            </a:r>
            <a:r>
              <a:rPr kumimoji="0" lang="en-US" sz="2800" b="1" i="0" u="sng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6" name="Rectangle 5"/>
          <p:cNvSpPr/>
          <p:nvPr/>
        </p:nvSpPr>
        <p:spPr>
          <a:xfrm>
            <a:off x="678690" y="4260234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FPT,VNPT 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4236" y="25146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1295400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33400"/>
            <a:ext cx="7696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-Internet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FPT,VNPT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solidFill>
                <a:schemeClr val="bg1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6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6858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  <a:endParaRPr lang="en-US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329184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:a16="http://schemas.microsoft.com/office/drawing/2014/main" xmlns="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:a16="http://schemas.microsoft.com/office/drawing/2014/main" xmlns="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99663" y="1644786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663" y="441085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85800"/>
            <a:ext cx="7086600" cy="440120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  <a:endParaRPr lang="en-US" sz="2800" b="1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internet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52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986</Words>
  <Application>Microsoft Office PowerPoint</Application>
  <PresentationFormat>On-screen Show (4:3)</PresentationFormat>
  <Paragraphs>130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Admin</cp:lastModifiedBy>
  <cp:revision>112</cp:revision>
  <dcterms:created xsi:type="dcterms:W3CDTF">2017-02-22T10:22:58Z</dcterms:created>
  <dcterms:modified xsi:type="dcterms:W3CDTF">2021-11-08T02:54:02Z</dcterms:modified>
</cp:coreProperties>
</file>